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9" r:id="rId2"/>
    <p:sldId id="274" r:id="rId3"/>
    <p:sldId id="318" r:id="rId4"/>
  </p:sldIdLst>
  <p:sldSz cx="9144000" cy="6858000" type="screen4x3"/>
  <p:notesSz cx="6858000" cy="9144000"/>
  <p:custDataLst>
    <p:tags r:id="rId6"/>
  </p:custDataLst>
  <p:defaultTextStyle>
    <a:defPPr algn="l" rtl="0" eaLnBrk="0" hangingPunct="0">
      <a:defRPr kumimoji="0" lang="en-US" alt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  <a:ea typeface="Arial" pitchFamily="34" charset="0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  <a:ea typeface="Arial" pitchFamily="34" charset="0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  <a:ea typeface="Arial" pitchFamily="34" charset="0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  <a:ea typeface="Arial" pitchFamily="34" charset="0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  <a:ea typeface="Arial" pitchFamily="34" charset="0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ru-RU" altLang="en-US" sz="1200"/>
          </a:p>
        </p:txBody>
      </p:sp>
      <p:sp>
        <p:nvSpPr>
          <p:cNvPr id="33795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14CAB0D1-D105-4C45-86D6-12774B30FE06}" type="datetime1">
              <a:rPr lang="ru-RU" altLang="en-US" sz="1200"/>
              <a:t>30.05.2023</a:t>
            </a:fld>
            <a:endParaRPr lang="ru-RU" altLang="en-US" sz="1200"/>
          </a:p>
        </p:txBody>
      </p:sp>
      <p:sp>
        <p:nvSpPr>
          <p:cNvPr id="33796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3797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3798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ru-RU" altLang="en-US" sz="1200"/>
          </a:p>
        </p:txBody>
      </p:sp>
      <p:sp>
        <p:nvSpPr>
          <p:cNvPr id="33799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90529BDF-98EC-4AD9-8B22-AB7FE7488D3B}" type="slidenum">
              <a:rPr lang="ru-RU" altLang="ru-RU" sz="1200"/>
              <a:t>‹#›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73666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2"/>
                </a:solidFill>
                <a:latin typeface="Arial"/>
                <a:cs typeface="Arial"/>
              </a:defRPr>
            </a:lvl9pPr>
          </a:lstStyle>
          <a:p>
            <a:pPr lvl="0"/>
            <a:r>
              <a:t>Haga clic para cambiar el estilo de título	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en-US" altLang="en-US" sz="20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/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/>
            <a:endParaRPr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E7A6A48E-4A85-4CEF-AC67-44BE5DBA3536}" type="slidenum">
              <a:rPr lang="en-US" altLang="ru-RU" sz="1400"/>
              <a:t>‹#›</a:t>
            </a:fld>
            <a:endParaRPr lang="en-US" altLang="ru-RU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cs typeface="Arial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>
          <a:solidFill>
            <a:schemeClr val="tx1"/>
          </a:solidFill>
          <a:latin typeface="+mn-lt"/>
          <a:ea typeface="Arial" pitchFamily="34" charset="0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>
          <a:solidFill>
            <a:schemeClr val="tx1"/>
          </a:solidFill>
          <a:latin typeface="+mn-lt"/>
          <a:ea typeface="Arial" pitchFamily="34" charset="0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>
          <a:solidFill>
            <a:schemeClr val="tx1"/>
          </a:solidFill>
          <a:latin typeface="+mn-lt"/>
          <a:ea typeface="Arial" pitchFamily="34" charset="0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>
          <a:solidFill>
            <a:schemeClr val="tx1"/>
          </a:solidFill>
          <a:latin typeface="+mn-lt"/>
          <a:ea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Объект 3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9538" y="1304925"/>
            <a:ext cx="3230562" cy="23828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6628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6297612" y="2432050"/>
            <a:ext cx="3035300" cy="33655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6629" name="Рисунок 5"/>
          <p:cNvPicPr/>
          <p:nvPr/>
        </p:nvPicPr>
        <p:blipFill>
          <a:blip r:embed="rId4"/>
          <a:stretch>
            <a:fillRect/>
          </a:stretch>
        </p:blipFill>
        <p:spPr>
          <a:xfrm>
            <a:off x="3743325" y="1316038"/>
            <a:ext cx="2846388" cy="28479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6630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3743325" y="3943350"/>
            <a:ext cx="2657475" cy="262255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6631" name="Рисунок 8"/>
          <p:cNvPicPr/>
          <p:nvPr/>
        </p:nvPicPr>
        <p:blipFill>
          <a:blip r:embed="rId6"/>
          <a:stretch>
            <a:fillRect/>
          </a:stretch>
        </p:blipFill>
        <p:spPr>
          <a:xfrm>
            <a:off x="139700" y="3760788"/>
            <a:ext cx="3421062" cy="2736850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4294967295"/>
          </p:nvPr>
        </p:nvSpPr>
        <p:spPr>
          <a:xfrm>
            <a:off x="457200" y="1628775"/>
            <a:ext cx="8229600" cy="48958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en-US" altLang="en-US" sz="2000" b="0" i="0" u="none">
                <a:solidFill>
                  <a:schemeClr val="tx1"/>
                </a:solidFill>
                <a:latin typeface="+mn-lt"/>
                <a:ea typeface="Arial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en-US" altLang="en-US"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eaLnBrk="1" hangingPunct="1">
              <a:buNone/>
            </a:pPr>
            <a:endParaRPr lang="ru-RU" altLang="en-US" sz="4000" b="1" dirty="0">
              <a:solidFill>
                <a:srgbClr val="222268"/>
              </a:solidFill>
            </a:endParaRPr>
          </a:p>
          <a:p>
            <a:pPr marL="0" marR="0" lvl="0" indent="0" algn="ctr" eaLnBrk="1" hangingPunct="1">
              <a:buNone/>
            </a:pPr>
            <a:r>
              <a:rPr lang="ru-RU" altLang="en-US" sz="4000" b="1" dirty="0">
                <a:solidFill>
                  <a:srgbClr val="222268"/>
                </a:solidFill>
              </a:rPr>
              <a:t>Лица, допустившие нарушение устанавливаемого порядка проведения ГИА </a:t>
            </a:r>
          </a:p>
          <a:p>
            <a:pPr marL="0" marR="0" lvl="0" indent="0" algn="ctr" eaLnBrk="1" hangingPunct="1">
              <a:buNone/>
            </a:pPr>
            <a:r>
              <a:rPr lang="ru-RU" altLang="en-US" sz="4000" b="1" dirty="0">
                <a:solidFill>
                  <a:srgbClr val="C00000"/>
                </a:solidFill>
              </a:rPr>
              <a:t>удаляются с экзамена!</a:t>
            </a:r>
          </a:p>
          <a:p>
            <a:pPr marL="0" marR="0" lvl="0" indent="0" algn="ctr" eaLnBrk="1" hangingPunct="1">
              <a:buNone/>
            </a:pPr>
            <a:endParaRPr lang="ru-RU" altLang="en-US" sz="4000" b="1" dirty="0">
              <a:solidFill>
                <a:srgbClr val="C00000"/>
              </a:solidFill>
            </a:endParaRPr>
          </a:p>
          <a:p>
            <a:pPr marL="0" marR="0" lvl="0" indent="0" algn="ctr" eaLnBrk="1" hangingPunct="1">
              <a:buNone/>
            </a:pPr>
            <a:endParaRPr lang="ru-RU" alt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Результаты – </a:t>
            </a:r>
            <a:r>
              <a:rPr lang="en-US" b="1" dirty="0">
                <a:solidFill>
                  <a:srgbClr val="FF0000"/>
                </a:solidFill>
              </a:rPr>
              <a:t>ege.spb.ru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77" y="1121379"/>
            <a:ext cx="8366645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598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9999"/>
        </a:hlink>
        <a:folHlink>
          <a:srgbClr val="99CC00"/>
        </a:folHlink>
      </a:clrScheme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3300"/>
        </a:hlink>
        <a:folHlink>
          <a:srgbClr val="996600"/>
        </a:folHlink>
      </a:clrScheme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33CC"/>
        </a:hlink>
        <a:folHlink>
          <a:srgbClr val="AF67FF"/>
        </a:folHlink>
      </a:clrScheme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66CC"/>
        </a:hlink>
        <a:folHlink>
          <a:srgbClr val="00A800"/>
        </a:folHlink>
      </a:clrScheme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5050"/>
        </a:hlink>
        <a:folHlink>
          <a:srgbClr val="FF9900"/>
        </a:folHlink>
      </a:clrScheme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FFFF"/>
        </a:hlink>
        <a:folHlink>
          <a:srgbClr val="00FF00"/>
        </a:folHlink>
      </a:clrScheme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D3A219"/>
        </a:folHlink>
      </a:clrScheme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CCFF"/>
        </a:hlink>
        <a:folHlink>
          <a:srgbClr val="FFE701"/>
        </a:folHlink>
      </a:clrScheme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CCFF"/>
        </a:hlink>
        <a:folHlink>
          <a:srgbClr val="F0E500"/>
        </a:folHlink>
      </a:clrScheme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66"/>
        </a:hlink>
        <a:folHlink>
          <a:srgbClr val="E9DCB9"/>
        </a:folHlink>
      </a:clrScheme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99CCFF"/>
        </a:hlink>
        <a:folHlink>
          <a:srgbClr val="FFFF99"/>
        </a:folHlink>
      </a:clrScheme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12274</TotalTime>
  <Words>19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Diseño predeterminado</vt:lpstr>
      <vt:lpstr>Презентация PowerPoint</vt:lpstr>
      <vt:lpstr>Презентация PowerPoint</vt:lpstr>
      <vt:lpstr>Результаты – ege.spb.ru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Ольга М</cp:lastModifiedBy>
  <cp:revision>836</cp:revision>
  <dcterms:created xsi:type="dcterms:W3CDTF">2010-05-23T14:28:12Z</dcterms:created>
  <dcterms:modified xsi:type="dcterms:W3CDTF">2023-05-30T17:34:04Z</dcterms:modified>
</cp:coreProperties>
</file>